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0080625" cy="56705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3" d="100"/>
          <a:sy n="143" d="100"/>
        </p:scale>
        <p:origin x="-264" y="204"/>
      </p:cViewPr>
      <p:guideLst>
        <p:guide orient="horz" pos="1786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04000" y="3085560"/>
            <a:ext cx="907200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5152680" y="30855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504000" y="30855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3571560" y="136800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639120" y="136800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639120" y="308556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3571560" y="308556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504000" y="3085560"/>
            <a:ext cx="29210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504000" y="216000"/>
            <a:ext cx="9072000" cy="30049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04000" y="30855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152680" y="30855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152680" y="13680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504000" y="3085560"/>
            <a:ext cx="907200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14"/>
          <a:stretch/>
        </p:blipFill>
        <p:spPr>
          <a:xfrm>
            <a:off x="360" y="360"/>
            <a:ext cx="10078920" cy="5673240"/>
          </a:xfrm>
          <a:prstGeom prst="rect">
            <a:avLst/>
          </a:prstGeom>
          <a:ln>
            <a:noFill/>
          </a:ln>
        </p:spPr>
      </p:pic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16000"/>
            <a:ext cx="9072000" cy="6480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368000"/>
            <a:ext cx="907200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spcAft>
                <a:spcPts val="632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spcAft>
                <a:spcPts val="422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spcAft>
                <a:spcPts val="21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spcAft>
                <a:spcPts val="21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spcAft>
                <a:spcPts val="21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15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dt"/>
          </p:nvPr>
        </p:nvSpPr>
        <p:spPr>
          <a:xfrm>
            <a:off x="504000" y="516492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&lt;date/time&gt;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ftr"/>
          </p:nvPr>
        </p:nvSpPr>
        <p:spPr>
          <a:xfrm>
            <a:off x="3447000" y="5164920"/>
            <a:ext cx="3195000" cy="39096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&lt;footer&gt;</a:t>
            </a: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7227000" y="5164920"/>
            <a:ext cx="2348280" cy="3909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428039CA-E9EC-4707-9013-D72C23C4E113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verstatus.info/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48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Why Not Go Roving?</a:t>
            </a:r>
          </a:p>
        </p:txBody>
      </p:sp>
      <p:sp>
        <p:nvSpPr>
          <p:cNvPr id="43" name="TextShape 2"/>
          <p:cNvSpPr txBox="1"/>
          <p:nvPr/>
        </p:nvSpPr>
        <p:spPr>
          <a:xfrm>
            <a:off x="504000" y="1368000"/>
            <a:ext cx="907200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Sean Waite, WA1TE</a:t>
            </a: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Presented to the 44th Eastern VHF/UHF/Microwave Conference</a:t>
            </a:r>
          </a:p>
          <a:p>
            <a:pPr algn="ctr"/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2018/04/21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1193760" y="50040"/>
            <a:ext cx="7493040" cy="5619960"/>
          </a:xfrm>
          <a:prstGeom prst="rect">
            <a:avLst/>
          </a:prstGeom>
          <a:ln>
            <a:noFill/>
          </a:ln>
        </p:spPr>
      </p:pic>
      <p:sp>
        <p:nvSpPr>
          <p:cNvPr id="72" name="TextShape 2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4" name="Picture 73"/>
          <p:cNvPicPr/>
          <p:nvPr/>
        </p:nvPicPr>
        <p:blipFill>
          <a:blip r:embed="rId2"/>
          <a:stretch/>
        </p:blipFill>
        <p:spPr>
          <a:xfrm>
            <a:off x="1005840" y="-22320"/>
            <a:ext cx="7589520" cy="5692320"/>
          </a:xfrm>
          <a:prstGeom prst="rect">
            <a:avLst/>
          </a:prstGeom>
          <a:ln>
            <a:noFill/>
          </a:ln>
        </p:spPr>
      </p:pic>
      <p:sp>
        <p:nvSpPr>
          <p:cNvPr id="75" name="TextShape 2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Why Such Different Setups?</a:t>
            </a:r>
          </a:p>
        </p:txBody>
      </p:sp>
      <p:sp>
        <p:nvSpPr>
          <p:cNvPr id="77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Stop and Shoot</a:t>
            </a: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Lots of time to work stations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 up high, work long range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Long setup – don’t want to move much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Awkward to work from populated areas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Easier to split workload</a:t>
            </a:r>
          </a:p>
        </p:txBody>
      </p:sp>
      <p:sp>
        <p:nvSpPr>
          <p:cNvPr id="78" name="TextShape 3"/>
          <p:cNvSpPr txBox="1"/>
          <p:nvPr/>
        </p:nvSpPr>
        <p:spPr>
          <a:xfrm>
            <a:off x="489996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Run and Gun</a:t>
            </a: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Good spots closed in Winter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Work more mults, vs longer contacts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 in their face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Fast setup – can use full station while moving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Compact, easy to operate from parking lot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Simple Rovers</a:t>
            </a:r>
          </a:p>
        </p:txBody>
      </p:sp>
      <p:sp>
        <p:nvSpPr>
          <p:cNvPr id="80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Modest stations can be effective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 don’t need long range capabilities if you can just drive in close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Fixed stations are much more capable and will look for you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HF+6 rig and a loop or moxon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Dual band mobile</a:t>
            </a:r>
          </a:p>
        </p:txBody>
      </p:sp>
      <p:sp>
        <p:nvSpPr>
          <p:cNvPr id="81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Focus on 6 and 2 – as loud as you can get here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 FM is handy, though a bit quiet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 it’s all you have, USE IT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 you have 2m SSB/CW, bring the FM radio anyway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83" name="Picture 82"/>
          <p:cNvPicPr/>
          <p:nvPr/>
        </p:nvPicPr>
        <p:blipFill>
          <a:blip r:embed="rId2"/>
          <a:stretch/>
        </p:blipFill>
        <p:spPr>
          <a:xfrm>
            <a:off x="2468880" y="33840"/>
            <a:ext cx="4294800" cy="5726880"/>
          </a:xfrm>
          <a:prstGeom prst="rect">
            <a:avLst/>
          </a:prstGeom>
          <a:ln>
            <a:noFill/>
          </a:ln>
        </p:spPr>
      </p:pic>
      <p:sp>
        <p:nvSpPr>
          <p:cNvPr id="84" name="TextShape 2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Rover Power!</a:t>
            </a:r>
          </a:p>
        </p:txBody>
      </p:sp>
      <p:sp>
        <p:nvSpPr>
          <p:cNvPr id="86" name="TextShape 2"/>
          <p:cNvSpPr txBox="1"/>
          <p:nvPr/>
        </p:nvSpPr>
        <p:spPr>
          <a:xfrm>
            <a:off x="504000" y="1006475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700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Don’t strand yourself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Car batteries do not like to be drained 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12V Deep Cycle batteries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6V Deep Cycle batteries in series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Handles high current a little better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Generators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Useful, but annoying to those around you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Longer operating time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Heavy and take up space</a:t>
            </a:r>
          </a:p>
        </p:txBody>
      </p:sp>
      <p:sp>
        <p:nvSpPr>
          <p:cNvPr id="87" name="TextShape 3"/>
          <p:cNvSpPr txBox="1"/>
          <p:nvPr/>
        </p:nvSpPr>
        <p:spPr>
          <a:xfrm>
            <a:off x="5149080" y="1019561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700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Difficult to handle voltages other than 12V 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Laptops are power hungry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28/24V devices might be hard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Need boost converter or 2</a:t>
            </a:r>
            <a:r>
              <a:rPr lang="en-US" sz="2089" b="0" strike="noStrike" spc="-1" baseline="101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nd</a:t>
            </a: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battery string (which you may not be able to charge)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4AWG jumper cables are cheap source of heavy gauge cable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Quick disconnects are useful to break battery string from car battery when car is off during operation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K1SIG uses Anderson SB-120 connectors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Always Improving</a:t>
            </a:r>
          </a:p>
        </p:txBody>
      </p:sp>
      <p:sp>
        <p:nvSpPr>
          <p:cNvPr id="89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Look at what others are doing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Getting caught late at night by your wife while staring at pictures of other rovers…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Read soapboxes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Ask for help!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went well, what went poorly last time?</a:t>
            </a:r>
          </a:p>
        </p:txBody>
      </p:sp>
      <p:sp>
        <p:nvSpPr>
          <p:cNvPr id="90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Keep notes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 bands are an easy way to add mults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Unless you want to stay limited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Modest setup can work well here as well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May surprise you how far you can work with these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Diminishing returns, watch who in your path have the bands you want to add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Choosing Locations</a:t>
            </a:r>
          </a:p>
        </p:txBody>
      </p:sp>
      <p:sp>
        <p:nvSpPr>
          <p:cNvPr id="92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 up high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 out in the open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Find the big stations and look for paths to them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Compact Rover? Parking lots!</a:t>
            </a:r>
          </a:p>
        </p:txBody>
      </p:sp>
      <p:sp>
        <p:nvSpPr>
          <p:cNvPr id="93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Watch for RF Hell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Mountain tops are full of cell, pager, radio towers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Careful of tempting grids where no one aims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FN51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Have backup sites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Other ops may already have “your” site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Choosing Locations</a:t>
            </a:r>
          </a:p>
        </p:txBody>
      </p:sp>
      <p:pic>
        <p:nvPicPr>
          <p:cNvPr id="95" name="Picture 94"/>
          <p:cNvPicPr/>
          <p:nvPr/>
        </p:nvPicPr>
        <p:blipFill>
          <a:blip r:embed="rId2"/>
          <a:stretch/>
        </p:blipFill>
        <p:spPr>
          <a:xfrm>
            <a:off x="1699560" y="1045080"/>
            <a:ext cx="6895800" cy="4532760"/>
          </a:xfrm>
          <a:prstGeom prst="rect">
            <a:avLst/>
          </a:prstGeom>
          <a:ln>
            <a:noFill/>
          </a:ln>
        </p:spPr>
      </p:pic>
      <p:sp>
        <p:nvSpPr>
          <p:cNvPr id="96" name="TextShape 2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Spot, spot, spot</a:t>
            </a:r>
          </a:p>
        </p:txBody>
      </p:sp>
      <p:sp>
        <p:nvSpPr>
          <p:cNvPr id="98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Spam the mailing lists with your plans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K1RZ/W3SZ database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Get phone numbers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Some ops like calls, other SMS</a:t>
            </a:r>
          </a:p>
        </p:txBody>
      </p:sp>
      <p:sp>
        <p:nvSpPr>
          <p:cNvPr id="99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Roverstatus app on android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APRS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Facebook, reddit, discord, twitter…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Really, just be annoying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Fixed stations WILL look for you if the know you are out there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whoami</a:t>
            </a:r>
          </a:p>
        </p:txBody>
      </p:sp>
      <p:sp>
        <p:nvSpPr>
          <p:cNvPr id="45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Licensed since 2012 as KB1YOQ, Extra since 2015 and became WA1TE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Trustee of the Signals, Summits, and Suds radio club callsign, K1SIG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Relatively new rover – a veteran of 2 September (2016, 2017) contests and 1 January contest (2018)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 Safe</a:t>
            </a:r>
          </a:p>
        </p:txBody>
      </p:sp>
      <p:sp>
        <p:nvSpPr>
          <p:cNvPr id="101" name="TextShape 2"/>
          <p:cNvSpPr txBox="1"/>
          <p:nvPr/>
        </p:nvSpPr>
        <p:spPr>
          <a:xfrm>
            <a:off x="504000" y="1006475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700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Those batteries have a lot of juice and you are conductive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 are your antennas, masts, cables…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People weld with big batteries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Sealed batteries are better – less venting of hydrogen gas or dumping out of acid in your car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Secure stuff in the car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Keep it away from the batteries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Keep it away from the driver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Keep it from clobbering you if you experience a sudden deceleration (or roll...)</a:t>
            </a:r>
          </a:p>
        </p:txBody>
      </p:sp>
      <p:sp>
        <p:nvSpPr>
          <p:cNvPr id="102" name="TextShape 3"/>
          <p:cNvSpPr txBox="1"/>
          <p:nvPr/>
        </p:nvSpPr>
        <p:spPr>
          <a:xfrm>
            <a:off x="5149080" y="1006475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Take breaks!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Tired drivers are no good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Coffee keeps you awake...and mandates stretching of legs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Don’t park in unsafe spots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Edge of highway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Bronx park at 1am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 An Ambassador</a:t>
            </a:r>
          </a:p>
        </p:txBody>
      </p:sp>
      <p:sp>
        <p:nvSpPr>
          <p:cNvPr id="104" name="TextShape 2"/>
          <p:cNvSpPr txBox="1"/>
          <p:nvPr/>
        </p:nvSpPr>
        <p:spPr>
          <a:xfrm>
            <a:off x="516224" y="1006475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 are more visible to the public than most fixed stations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You will get questions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is that stuff?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Are you the NSA?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Are you talking to the mother ship?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Are you tracking birds?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Are you nuts?</a:t>
            </a:r>
          </a:p>
        </p:txBody>
      </p:sp>
      <p:sp>
        <p:nvSpPr>
          <p:cNvPr id="105" name="TextShape 3"/>
          <p:cNvSpPr txBox="1"/>
          <p:nvPr/>
        </p:nvSpPr>
        <p:spPr>
          <a:xfrm>
            <a:off x="5149080" y="1012887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 friendly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Especially if the nice police officer actually had a reason to pull you over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Maybe consider bringing flyers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Signs on your car may be nice as well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Don’t park where you’re a nuisance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If asked to move, just move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Links</a:t>
            </a:r>
          </a:p>
        </p:txBody>
      </p:sp>
      <p:sp>
        <p:nvSpPr>
          <p:cNvPr id="107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http://w3sz.x10.mx/k1rz/K1RZDataBaseInstructions.html</a:t>
            </a:r>
          </a:p>
        </p:txBody>
      </p:sp>
      <p:sp>
        <p:nvSpPr>
          <p:cNvPr id="108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2"/>
              </a:rPr>
              <a:t>http://www.roverstatus.info/</a:t>
            </a:r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4320"/>
            <a:ext cx="9072000" cy="3428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Thanks!</a:t>
            </a:r>
          </a:p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/>
            <a:r>
              <a:rPr lang="en-US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Any 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What is a Rover?</a:t>
            </a:r>
          </a:p>
        </p:txBody>
      </p:sp>
      <p:sp>
        <p:nvSpPr>
          <p:cNvPr id="48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“A rover consists of no more than two operators that moves among two or more grid squares during the course of a contest”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 classes – Limited, Classic, Unlimited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Boatloads of fun</a:t>
            </a:r>
          </a:p>
        </p:txBody>
      </p:sp>
      <p:sp>
        <p:nvSpPr>
          <p:cNvPr id="49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May work from 1 grid Saturday, 1 grid Sunday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May work 27 grids on a mammoth rove from PA to TX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Likely to be somewhere in between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K1SIG/R 3 grids, 6 grids, 14 grids</a:t>
            </a:r>
          </a:p>
        </p:txBody>
      </p:sp>
      <p:sp>
        <p:nvSpPr>
          <p:cNvPr id="50" name="TextShape 4"/>
          <p:cNvSpPr txBox="1"/>
          <p:nvPr/>
        </p:nvSpPr>
        <p:spPr>
          <a:xfrm>
            <a:off x="504360" y="1368000"/>
            <a:ext cx="4426920" cy="3288240"/>
          </a:xfrm>
          <a:prstGeom prst="rect">
            <a:avLst/>
          </a:prstGeom>
          <a:noFill/>
          <a:ln>
            <a:noFill/>
          </a:ln>
        </p:spPr>
      </p:sp>
      <p:sp>
        <p:nvSpPr>
          <p:cNvPr id="51" name="TextShape 5"/>
          <p:cNvSpPr txBox="1"/>
          <p:nvPr/>
        </p:nvSpPr>
        <p:spPr>
          <a:xfrm>
            <a:off x="504360" y="1368000"/>
            <a:ext cx="4426920" cy="328824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TextShape 6"/>
          <p:cNvSpPr txBox="1"/>
          <p:nvPr/>
        </p:nvSpPr>
        <p:spPr>
          <a:xfrm>
            <a:off x="504360" y="1368000"/>
            <a:ext cx="4426920" cy="328824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Why Does K1SIG Rove?</a:t>
            </a:r>
          </a:p>
        </p:txBody>
      </p:sp>
      <p:sp>
        <p:nvSpPr>
          <p:cNvPr id="54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QTH in a hole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 towers/tall masts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Hard to make any real effort from compromised stations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Well...let’s give it a shot</a:t>
            </a:r>
          </a:p>
        </p:txBody>
      </p:sp>
      <p:sp>
        <p:nvSpPr>
          <p:cNvPr id="55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Turns out, a load of fun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Operate from scenic locations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Like Walmart parking lots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Also mountain tops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Something to do during the slow times of the contest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September Setup</a:t>
            </a:r>
          </a:p>
        </p:txBody>
      </p:sp>
      <p:sp>
        <p:nvSpPr>
          <p:cNvPr id="57" name="TextShape 2"/>
          <p:cNvSpPr txBox="1"/>
          <p:nvPr/>
        </p:nvSpPr>
        <p:spPr>
          <a:xfrm>
            <a:off x="504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70000" lnSpcReduction="2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ICOM IC-746, 100W on 2m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7el M2 yagi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ICOM IC-7000, 100W on 6m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PVC + wire 2 el moxon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Yaesu FT-790RII, 25W on 70cm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15el Diamond yagi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RS HTX-100 + UR3LMZ xvrtr, ~6W on 1.25m</a:t>
            </a:r>
          </a:p>
          <a:p>
            <a:pPr marL="864000" lvl="1" indent="-324000">
              <a:spcAft>
                <a:spcPts val="848"/>
              </a:spcAft>
              <a:buClr>
                <a:srgbClr val="006600"/>
              </a:buClr>
              <a:buSzPct val="75000"/>
              <a:buFont typeface="Symbol" charset="2"/>
              <a:buChar char=""/>
            </a:pPr>
            <a:r>
              <a:rPr lang="en-US" sz="209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10el DSE yagi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Yaesu FT2900RII @75W and Yaesu FT290RII @25W on 6m while mobile</a:t>
            </a:r>
          </a:p>
        </p:txBody>
      </p:sp>
      <p:sp>
        <p:nvSpPr>
          <p:cNvPr id="58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Homebrew drive over mast mount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Hitch flagpole holder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2m, 1.25m and 70cm loops while mobile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masts while fixed – 10’ EMT conduit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2x 100Ah 12VDC AGM Deep Cycle Batteries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January Setup</a:t>
            </a:r>
          </a:p>
        </p:txBody>
      </p:sp>
      <p:sp>
        <p:nvSpPr>
          <p:cNvPr id="60" name="TextShape 2"/>
          <p:cNvSpPr txBox="1"/>
          <p:nvPr/>
        </p:nvSpPr>
        <p:spPr>
          <a:xfrm>
            <a:off x="504000" y="1368000"/>
            <a:ext cx="907200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1" name="Picture 60"/>
          <p:cNvPicPr/>
          <p:nvPr/>
        </p:nvPicPr>
        <p:blipFill>
          <a:blip r:embed="rId2"/>
          <a:stretch/>
        </p:blipFill>
        <p:spPr>
          <a:xfrm>
            <a:off x="37440" y="22320"/>
            <a:ext cx="10079280" cy="5669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3" name="Picture 62"/>
          <p:cNvPicPr/>
          <p:nvPr/>
        </p:nvPicPr>
        <p:blipFill>
          <a:blip r:embed="rId2"/>
          <a:stretch/>
        </p:blipFill>
        <p:spPr>
          <a:xfrm>
            <a:off x="6480" y="0"/>
            <a:ext cx="10080000" cy="567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en-US" sz="3300" b="1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5" name="Picture 64"/>
          <p:cNvPicPr/>
          <p:nvPr/>
        </p:nvPicPr>
        <p:blipFill>
          <a:blip r:embed="rId2"/>
          <a:stretch/>
        </p:blipFill>
        <p:spPr>
          <a:xfrm>
            <a:off x="-37800" y="0"/>
            <a:ext cx="10081440" cy="5670000"/>
          </a:xfrm>
          <a:prstGeom prst="rect">
            <a:avLst/>
          </a:prstGeom>
          <a:ln>
            <a:noFill/>
          </a:ln>
        </p:spPr>
      </p:pic>
      <p:sp>
        <p:nvSpPr>
          <p:cNvPr id="66" name="TextShape 2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Shape 1"/>
          <p:cNvSpPr txBox="1"/>
          <p:nvPr/>
        </p:nvSpPr>
        <p:spPr>
          <a:xfrm>
            <a:off x="504000" y="216000"/>
            <a:ext cx="9072000" cy="648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33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January Setup</a:t>
            </a:r>
          </a:p>
        </p:txBody>
      </p:sp>
      <p:sp>
        <p:nvSpPr>
          <p:cNvPr id="68" name="TextShape 2"/>
          <p:cNvSpPr txBox="1"/>
          <p:nvPr/>
        </p:nvSpPr>
        <p:spPr>
          <a:xfrm>
            <a:off x="54000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fontScale="92500"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ICOM IC-7000 on 6/2/70 at 100W/50W/35W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HTX-100 with xvrtr on 1.25 at 6W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Yaesu FTM-100DR on 2m, 70cm FM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Alinco DR-235T on 1.25FM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Yaesu FT-290RII w/ SG-Lab Transverters on 903 and 1296</a:t>
            </a:r>
          </a:p>
        </p:txBody>
      </p:sp>
      <p:sp>
        <p:nvSpPr>
          <p:cNvPr id="69" name="TextShape 3"/>
          <p:cNvSpPr txBox="1"/>
          <p:nvPr/>
        </p:nvSpPr>
        <p:spPr>
          <a:xfrm>
            <a:off x="5152680" y="136800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 lnSpcReduction="10000"/>
          </a:bodyPr>
          <a:lstStyle/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10’ PVC mast with loops (assorted brands)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2/70 short vertical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1.25m ¼ wave vertical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2el HB9CV beams on 903, 1296</a:t>
            </a:r>
          </a:p>
          <a:p>
            <a:pPr marL="432000" indent="-324000">
              <a:spcAft>
                <a:spcPts val="1060"/>
              </a:spcAft>
              <a:buClr>
                <a:srgbClr val="0066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Same batteries (overkill, but trying to wear level)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</TotalTime>
  <Words>1048</Words>
  <Application>Microsoft Office PowerPoint</Application>
  <PresentationFormat>Custom</PresentationFormat>
  <Paragraphs>169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Lush Green</dc:title>
  <dc:subject/>
  <dc:creator/>
  <dc:description/>
  <cp:lastModifiedBy>paul</cp:lastModifiedBy>
  <cp:revision>10</cp:revision>
  <dcterms:created xsi:type="dcterms:W3CDTF">2018-01-30T14:05:35Z</dcterms:created>
  <dcterms:modified xsi:type="dcterms:W3CDTF">2018-04-09T16:46:46Z</dcterms:modified>
  <dc:language>en-US</dc:language>
</cp:coreProperties>
</file>